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1" r:id="rId6"/>
    <p:sldId id="266" r:id="rId7"/>
    <p:sldId id="263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76E4F-F8F7-45A1-90AD-38E73723C1B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D72B9-EAF1-49F0-92EB-A31384142C6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9303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1702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7264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1180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9199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8384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4437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6156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0A8C-8FC2-4481-A4A0-C82ED309852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A2AD-019F-4A64-885D-EAF8DB8CFF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0A8C-8FC2-4481-A4A0-C82ED309852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A2AD-019F-4A64-885D-EAF8DB8CFF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0A8C-8FC2-4481-A4A0-C82ED309852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A2AD-019F-4A64-885D-EAF8DB8CFF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0A8C-8FC2-4481-A4A0-C82ED309852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A2AD-019F-4A64-885D-EAF8DB8CFF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0A8C-8FC2-4481-A4A0-C82ED309852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A2AD-019F-4A64-885D-EAF8DB8CFF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0A8C-8FC2-4481-A4A0-C82ED309852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A2AD-019F-4A64-885D-EAF8DB8CFF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0A8C-8FC2-4481-A4A0-C82ED309852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A2AD-019F-4A64-885D-EAF8DB8CFF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0A8C-8FC2-4481-A4A0-C82ED309852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A2AD-019F-4A64-885D-EAF8DB8CFF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0A8C-8FC2-4481-A4A0-C82ED309852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A2AD-019F-4A64-885D-EAF8DB8CFF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0A8C-8FC2-4481-A4A0-C82ED309852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A2AD-019F-4A64-885D-EAF8DB8CFF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0A8C-8FC2-4481-A4A0-C82ED309852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A2AD-019F-4A64-885D-EAF8DB8CFF9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D0A8C-8FC2-4481-A4A0-C82ED309852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7A2AD-019F-4A64-885D-EAF8DB8CFF9C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Alleluia Praise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God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150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966374"/>
            <a:ext cx="8117532" cy="1470738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Alleluia, Praise God!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Alleluia, Praise God!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Alleluia, Praise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!</a:t>
            </a:r>
            <a:endParaRPr lang="en-AU" sz="28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Alleluia Praise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God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150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12876"/>
            <a:ext cx="8174360" cy="198022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Praise God with clapping.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Praise God with dancing.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Every single living thing,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Lift your voice and sing.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693631"/>
            <a:ext cx="8045524" cy="147073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Alleluia, Praise God!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Alleluia, Praise God!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Alleluia, Praise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!</a:t>
            </a:r>
            <a:endParaRPr lang="en-AU" sz="2800" b="1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418116"/>
            <a:ext cx="8083624" cy="202176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Praise God with stamping.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Praise God with waving.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Everyone single living thing,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Lift your voice and sing.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657627"/>
            <a:ext cx="8045524" cy="154274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Alleluia, Praise God!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Alleluia, Praise God!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Alleluia, Praise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!</a:t>
            </a:r>
            <a:endParaRPr lang="en-AU" sz="28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203478"/>
            <a:ext cx="8155632" cy="245104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ea typeface="ＭＳ Ｐゴシック" pitchFamily="34" charset="-128"/>
              </a:rPr>
              <a:t>Praise God with laughing.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ea typeface="ＭＳ Ｐゴシック" pitchFamily="34" charset="-128"/>
              </a:rPr>
              <a:t>Praise God with cheering.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ea typeface="ＭＳ Ｐゴシック" pitchFamily="34" charset="-128"/>
              </a:rPr>
              <a:t>Hip </a:t>
            </a:r>
            <a:r>
              <a:rPr lang="en-AU" sz="2800" dirty="0" err="1" smtClean="0">
                <a:solidFill>
                  <a:srgbClr val="FFFFFF"/>
                </a:solidFill>
                <a:ea typeface="ＭＳ Ｐゴシック" pitchFamily="34" charset="-128"/>
              </a:rPr>
              <a:t>hip</a:t>
            </a:r>
            <a:r>
              <a:rPr lang="en-AU" sz="2800" dirty="0" smtClean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en-AU" sz="2800" dirty="0" err="1" smtClean="0">
                <a:solidFill>
                  <a:srgbClr val="FFFFFF"/>
                </a:solidFill>
                <a:ea typeface="ＭＳ Ｐゴシック" pitchFamily="34" charset="-128"/>
              </a:rPr>
              <a:t>hip</a:t>
            </a:r>
            <a:r>
              <a:rPr lang="en-AU" sz="2800" dirty="0" smtClean="0">
                <a:solidFill>
                  <a:srgbClr val="FFFFFF"/>
                </a:solidFill>
                <a:ea typeface="ＭＳ Ｐゴシック" pitchFamily="34" charset="-128"/>
              </a:rPr>
              <a:t> hooray!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ea typeface="ＭＳ Ｐゴシック" pitchFamily="34" charset="-128"/>
              </a:rPr>
              <a:t>Every single living thing,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ea typeface="ＭＳ Ｐゴシック" pitchFamily="34" charset="-128"/>
              </a:rPr>
              <a:t>Lift your voice and sing.</a:t>
            </a:r>
            <a:endParaRPr lang="en-US" sz="2800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3038382"/>
            <a:ext cx="7973516" cy="147073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Alleluia, Praise God!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Alleluia, Praise God!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ea typeface="ＭＳ Ｐゴシック" charset="0"/>
                <a:cs typeface="ＭＳ Ｐゴシック" charset="0"/>
              </a:rPr>
              <a:t>Alleluia, Praise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!</a:t>
            </a:r>
            <a:endParaRPr lang="en-AU" sz="2800" b="1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Alleluia Praise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God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150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156</Words>
  <Application>Microsoft Office PowerPoint</Application>
  <PresentationFormat>On-screen Show (4:3)</PresentationFormat>
  <Paragraphs>41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2015-08-09T11:45:04Z</dcterms:created>
  <dcterms:modified xsi:type="dcterms:W3CDTF">2016-02-04T05:41:04Z</dcterms:modified>
</cp:coreProperties>
</file>