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7" r:id="rId2"/>
    <p:sldId id="258" r:id="rId3"/>
    <p:sldId id="259" r:id="rId4"/>
    <p:sldId id="265" r:id="rId5"/>
    <p:sldId id="261" r:id="rId6"/>
    <p:sldId id="266" r:id="rId7"/>
    <p:sldId id="263" r:id="rId8"/>
    <p:sldId id="267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1422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A76E4F-F8F7-45A1-90AD-38E73723C1BC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ED72B9-EAF1-49F0-92EB-A31384142C6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2193035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474F26-54D9-4B6B-8A51-EF3A1BEC24BB}" type="slidenum">
              <a:rPr lang="en-US">
                <a:solidFill>
                  <a:schemeClr val="hlink"/>
                </a:solidFill>
                <a:latin typeface="Helvetica" pitchFamily="-84" charset="0"/>
              </a:rPr>
              <a:pPr/>
              <a:t>2</a:t>
            </a:fld>
            <a:endParaRPr lang="en-US">
              <a:solidFill>
                <a:schemeClr val="hlink"/>
              </a:solidFill>
              <a:latin typeface="Helvetica" pitchFamily="-84" charset="0"/>
            </a:endParaRPr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3170283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33DC02F-2439-486C-9E93-017FCD46B16C}" type="slidenum">
              <a:rPr lang="en-US">
                <a:solidFill>
                  <a:schemeClr val="hlink"/>
                </a:solidFill>
                <a:latin typeface="Helvetica" pitchFamily="-84" charset="0"/>
              </a:rPr>
              <a:pPr/>
              <a:t>3</a:t>
            </a:fld>
            <a:endParaRPr lang="en-US">
              <a:solidFill>
                <a:schemeClr val="hlink"/>
              </a:solidFill>
              <a:latin typeface="Helvetica" pitchFamily="-84" charset="0"/>
            </a:endParaRPr>
          </a:p>
        </p:txBody>
      </p:sp>
      <p:sp>
        <p:nvSpPr>
          <p:cNvPr id="33794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5726482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474F26-54D9-4B6B-8A51-EF3A1BEC24BB}" type="slidenum">
              <a:rPr lang="en-US">
                <a:solidFill>
                  <a:schemeClr val="hlink"/>
                </a:solidFill>
                <a:latin typeface="Helvetica" pitchFamily="-84" charset="0"/>
              </a:rPr>
              <a:pPr/>
              <a:t>4</a:t>
            </a:fld>
            <a:endParaRPr lang="en-US">
              <a:solidFill>
                <a:schemeClr val="hlink"/>
              </a:solidFill>
              <a:latin typeface="Helvetica" pitchFamily="-84" charset="0"/>
            </a:endParaRPr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1118086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13E6E69-6B7E-409C-ABE7-CE099B7F3430}" type="slidenum">
              <a:rPr lang="en-US">
                <a:solidFill>
                  <a:schemeClr val="hlink"/>
                </a:solidFill>
                <a:latin typeface="Helvetica" pitchFamily="-84" charset="0"/>
              </a:rPr>
              <a:pPr/>
              <a:t>5</a:t>
            </a:fld>
            <a:endParaRPr lang="en-US">
              <a:solidFill>
                <a:schemeClr val="hlink"/>
              </a:solidFill>
              <a:latin typeface="Helvetica" pitchFamily="-84" charset="0"/>
            </a:endParaRPr>
          </a:p>
        </p:txBody>
      </p:sp>
      <p:sp>
        <p:nvSpPr>
          <p:cNvPr id="37890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9919979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474F26-54D9-4B6B-8A51-EF3A1BEC24BB}" type="slidenum">
              <a:rPr lang="en-US">
                <a:solidFill>
                  <a:schemeClr val="hlink"/>
                </a:solidFill>
                <a:latin typeface="Helvetica" pitchFamily="-84" charset="0"/>
              </a:rPr>
              <a:pPr/>
              <a:t>6</a:t>
            </a:fld>
            <a:endParaRPr lang="en-US">
              <a:solidFill>
                <a:schemeClr val="hlink"/>
              </a:solidFill>
              <a:latin typeface="Helvetica" pitchFamily="-84" charset="0"/>
            </a:endParaRPr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5838492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13E6E69-6B7E-409C-ABE7-CE099B7F3430}" type="slidenum">
              <a:rPr lang="en-US">
                <a:solidFill>
                  <a:schemeClr val="hlink"/>
                </a:solidFill>
                <a:latin typeface="Helvetica" pitchFamily="-84" charset="0"/>
              </a:rPr>
              <a:pPr/>
              <a:t>7</a:t>
            </a:fld>
            <a:endParaRPr lang="en-US">
              <a:solidFill>
                <a:schemeClr val="hlink"/>
              </a:solidFill>
              <a:latin typeface="Helvetica" pitchFamily="-84" charset="0"/>
            </a:endParaRPr>
          </a:p>
        </p:txBody>
      </p:sp>
      <p:sp>
        <p:nvSpPr>
          <p:cNvPr id="37890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6443724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474F26-54D9-4B6B-8A51-EF3A1BEC24BB}" type="slidenum">
              <a:rPr lang="en-US">
                <a:solidFill>
                  <a:schemeClr val="hlink"/>
                </a:solidFill>
                <a:latin typeface="Helvetica" pitchFamily="-84" charset="0"/>
              </a:rPr>
              <a:pPr/>
              <a:t>8</a:t>
            </a:fld>
            <a:endParaRPr lang="en-US">
              <a:solidFill>
                <a:schemeClr val="hlink"/>
              </a:solidFill>
              <a:latin typeface="Helvetica" pitchFamily="-84" charset="0"/>
            </a:endParaRPr>
          </a:p>
        </p:txBody>
      </p:sp>
      <p:sp>
        <p:nvSpPr>
          <p:cNvPr id="31746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en-US" smtClean="0"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561569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CD0A8C-8FC2-4481-A4A0-C82ED3098521}" type="datetimeFigureOut">
              <a:rPr lang="en-AU" smtClean="0"/>
              <a:t>4/02/2016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F7A2AD-019F-4A64-885D-EAF8DB8CFF9C}" type="slidenum">
              <a:rPr lang="en-AU" smtClean="0"/>
              <a:t>‹#›</a:t>
            </a:fld>
            <a:endParaRPr lang="en-A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 txBox="1">
            <a:spLocks noRot="1" noChangeArrowheads="1"/>
          </p:cNvSpPr>
          <p:nvPr/>
        </p:nvSpPr>
        <p:spPr>
          <a:xfrm>
            <a:off x="251520" y="2456892"/>
            <a:ext cx="8382000" cy="194421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5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Alleluia Praise </a:t>
            </a:r>
            <a:r>
              <a:rPr kumimoji="0" lang="en-US" sz="45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God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800" b="1" i="1" dirty="0" smtClean="0">
                <a:solidFill>
                  <a:srgbClr val="FFFD76"/>
                </a:solidFill>
                <a:latin typeface="+mj-lt"/>
                <a:ea typeface="ＭＳ Ｐゴシック" pitchFamily="34" charset="-128"/>
                <a:cs typeface="+mj-cs"/>
              </a:rPr>
              <a:t>Based on Psalm 150</a:t>
            </a: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/>
            </a:r>
            <a:b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</a:br>
            <a:r>
              <a:rPr kumimoji="0" lang="en-US" sz="2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Words &amp; music: Michael </a:t>
            </a:r>
            <a:r>
              <a:rPr kumimoji="0" lang="en-US" sz="2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Mangan</a:t>
            </a:r>
            <a:r>
              <a:rPr kumimoji="0" lang="en-US" sz="1600" b="0" i="1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/>
            </a:r>
            <a:br>
              <a:rPr kumimoji="0" lang="en-US" sz="1600" b="0" i="1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</a:b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© 2004 Litmus Productions, Australia  </a:t>
            </a:r>
            <a:b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</a:b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&amp; WLP for North America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hlink"/>
              </a:solidFill>
              <a:effectLst/>
              <a:uLnTx/>
              <a:uFillTx/>
              <a:latin typeface="+mj-lt"/>
              <a:ea typeface="ＭＳ Ｐゴシック" pitchFamily="34" charset="-128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5" name="Rectangle 3"/>
          <p:cNvSpPr>
            <a:spLocks noGrp="1" noRot="1" noChangeArrowheads="1"/>
          </p:cNvSpPr>
          <p:nvPr>
            <p:ph type="body" idx="1"/>
          </p:nvPr>
        </p:nvSpPr>
        <p:spPr>
          <a:xfrm>
            <a:off x="683568" y="2966374"/>
            <a:ext cx="8117532" cy="1470738"/>
          </a:xfrm>
        </p:spPr>
        <p:txBody>
          <a:bodyPr>
            <a:no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sz="2800" b="1" dirty="0" smtClean="0">
                <a:ea typeface="ＭＳ Ｐゴシック" charset="0"/>
                <a:cs typeface="ＭＳ Ｐゴシック" charset="0"/>
              </a:rPr>
              <a:t>Alleluia, Praise God!</a:t>
            </a:r>
            <a:endParaRPr lang="en-AU" sz="2800" b="1" dirty="0">
              <a:ea typeface="ＭＳ Ｐゴシック" charset="0"/>
              <a:cs typeface="ＭＳ Ｐゴシック" charset="0"/>
            </a:endParaRPr>
          </a:p>
          <a:p>
            <a:pPr>
              <a:lnSpc>
                <a:spcPct val="90000"/>
              </a:lnSpc>
              <a:buNone/>
              <a:defRPr/>
            </a:pPr>
            <a:r>
              <a:rPr lang="en-AU" sz="2800" b="1" dirty="0">
                <a:ea typeface="ＭＳ Ｐゴシック" charset="0"/>
                <a:cs typeface="ＭＳ Ｐゴシック" charset="0"/>
              </a:rPr>
              <a:t>Alleluia, Praise God!</a:t>
            </a:r>
          </a:p>
          <a:p>
            <a:pPr>
              <a:lnSpc>
                <a:spcPct val="90000"/>
              </a:lnSpc>
              <a:buNone/>
              <a:defRPr/>
            </a:pPr>
            <a:r>
              <a:rPr lang="en-AU" sz="2800" b="1" dirty="0">
                <a:ea typeface="ＭＳ Ｐゴシック" charset="0"/>
                <a:cs typeface="ＭＳ Ｐゴシック" charset="0"/>
              </a:rPr>
              <a:t>Alleluia, Praise God</a:t>
            </a:r>
            <a:r>
              <a:rPr lang="en-AU" sz="2800" b="1" dirty="0" smtClean="0">
                <a:ea typeface="ＭＳ Ｐゴシック" charset="0"/>
                <a:cs typeface="ＭＳ Ｐゴシック" charset="0"/>
              </a:rPr>
              <a:t>!</a:t>
            </a:r>
            <a:endParaRPr lang="en-AU" sz="2800" b="1" dirty="0">
              <a:solidFill>
                <a:srgbClr val="000000"/>
              </a:solidFill>
              <a:latin typeface="Helvetica" charset="0"/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Char char="•"/>
              <a:defRPr/>
            </a:pPr>
            <a:endParaRPr lang="en-AU" sz="2800" b="1" dirty="0">
              <a:solidFill>
                <a:srgbClr val="000000"/>
              </a:solidFill>
              <a:latin typeface="Helvetica" charset="0"/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Char char="•"/>
              <a:defRPr/>
            </a:pPr>
            <a:endParaRPr lang="en-AU" sz="2800" b="1" dirty="0">
              <a:solidFill>
                <a:schemeClr val="hlink"/>
              </a:solidFill>
              <a:ea typeface="ＭＳ Ｐゴシック" charset="0"/>
              <a:cs typeface="ＭＳ Ｐゴシック" charset="0"/>
            </a:endParaRPr>
          </a:p>
          <a:p>
            <a:pPr algn="ctr"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800" dirty="0">
              <a:solidFill>
                <a:schemeClr val="hlink"/>
              </a:solidFill>
              <a:ea typeface="ＭＳ Ｐゴシック" charset="0"/>
              <a:cs typeface="ＭＳ Ｐゴシック" charset="0"/>
            </a:endParaRPr>
          </a:p>
        </p:txBody>
      </p:sp>
      <p:sp>
        <p:nvSpPr>
          <p:cNvPr id="4" name="Rectangle 2"/>
          <p:cNvSpPr txBox="1">
            <a:spLocks noRot="1" noChangeArrowheads="1"/>
          </p:cNvSpPr>
          <p:nvPr/>
        </p:nvSpPr>
        <p:spPr>
          <a:xfrm>
            <a:off x="251520" y="44624"/>
            <a:ext cx="8382000" cy="194421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5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Alleluia Praise </a:t>
            </a:r>
            <a:r>
              <a:rPr kumimoji="0" lang="en-US" sz="45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God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800" b="1" i="1" dirty="0" smtClean="0">
                <a:solidFill>
                  <a:srgbClr val="FFFD76"/>
                </a:solidFill>
                <a:latin typeface="+mj-lt"/>
                <a:ea typeface="ＭＳ Ｐゴシック" pitchFamily="34" charset="-128"/>
                <a:cs typeface="+mj-cs"/>
              </a:rPr>
              <a:t>Based on Psalm 150</a:t>
            </a: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/>
            </a:r>
            <a:b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</a:br>
            <a:r>
              <a:rPr kumimoji="0" lang="en-US" sz="2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Words &amp; music: Michael </a:t>
            </a:r>
            <a:r>
              <a:rPr kumimoji="0" lang="en-US" sz="2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Mangan</a:t>
            </a:r>
            <a:r>
              <a:rPr kumimoji="0" lang="en-US" sz="1600" b="0" i="1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/>
            </a:r>
            <a:br>
              <a:rPr kumimoji="0" lang="en-US" sz="1600" b="0" i="1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</a:b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© 2004 Litmus Productions, Australia  </a:t>
            </a:r>
            <a:b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</a:b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&amp; WLP for North America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hlink"/>
              </a:solidFill>
              <a:effectLst/>
              <a:uLnTx/>
              <a:uFillTx/>
              <a:latin typeface="+mj-lt"/>
              <a:ea typeface="ＭＳ Ｐゴシック" pitchFamily="34" charset="-128"/>
              <a:cs typeface="+mj-cs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842" name="Rectangle 2"/>
          <p:cNvSpPr>
            <a:spLocks noGrp="1" noRot="1" noChangeArrowheads="1"/>
          </p:cNvSpPr>
          <p:nvPr>
            <p:ph type="body" idx="1"/>
          </p:nvPr>
        </p:nvSpPr>
        <p:spPr>
          <a:xfrm>
            <a:off x="683568" y="2312876"/>
            <a:ext cx="8174360" cy="1980220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sz="2800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Praise God with clapping.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sz="2800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Praise God with dancing.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sz="2800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Every single living thing,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sz="2800" dirty="0" smtClean="0">
                <a:solidFill>
                  <a:srgbClr val="FFFFFF"/>
                </a:solidFill>
                <a:ea typeface="ＭＳ Ｐゴシック" charset="0"/>
                <a:cs typeface="ＭＳ Ｐゴシック" charset="0"/>
              </a:rPr>
              <a:t>Lift your voice and sing.</a:t>
            </a:r>
            <a:endParaRPr lang="en-AU" sz="2800" dirty="0">
              <a:solidFill>
                <a:srgbClr val="FFFFFF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1800" dirty="0">
              <a:solidFill>
                <a:srgbClr val="FFFFFF"/>
              </a:solidFill>
              <a:latin typeface="Helvetica" charset="0"/>
              <a:ea typeface="ＭＳ Ｐゴシック" charset="0"/>
              <a:cs typeface="ＭＳ Ｐゴシック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5" name="Rectangle 3"/>
          <p:cNvSpPr>
            <a:spLocks noGrp="1" noRot="1" noChangeArrowheads="1"/>
          </p:cNvSpPr>
          <p:nvPr>
            <p:ph type="body" idx="1"/>
          </p:nvPr>
        </p:nvSpPr>
        <p:spPr>
          <a:xfrm>
            <a:off x="755576" y="2693631"/>
            <a:ext cx="8045524" cy="1470738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sz="2800" b="1" dirty="0" smtClean="0">
                <a:ea typeface="ＭＳ Ｐゴシック" charset="0"/>
                <a:cs typeface="ＭＳ Ｐゴシック" charset="0"/>
              </a:rPr>
              <a:t>Alleluia, Praise God!</a:t>
            </a:r>
            <a:endParaRPr lang="en-AU" sz="2800" b="1" dirty="0">
              <a:ea typeface="ＭＳ Ｐゴシック" charset="0"/>
              <a:cs typeface="ＭＳ Ｐゴシック" charset="0"/>
            </a:endParaRPr>
          </a:p>
          <a:p>
            <a:pPr>
              <a:lnSpc>
                <a:spcPct val="90000"/>
              </a:lnSpc>
              <a:buNone/>
              <a:defRPr/>
            </a:pPr>
            <a:r>
              <a:rPr lang="en-AU" sz="2800" b="1" dirty="0">
                <a:ea typeface="ＭＳ Ｐゴシック" charset="0"/>
                <a:cs typeface="ＭＳ Ｐゴシック" charset="0"/>
              </a:rPr>
              <a:t>Alleluia, Praise God!</a:t>
            </a:r>
          </a:p>
          <a:p>
            <a:pPr>
              <a:lnSpc>
                <a:spcPct val="90000"/>
              </a:lnSpc>
              <a:buNone/>
              <a:defRPr/>
            </a:pPr>
            <a:r>
              <a:rPr lang="en-AU" sz="2800" b="1" dirty="0">
                <a:ea typeface="ＭＳ Ｐゴシック" charset="0"/>
                <a:cs typeface="ＭＳ Ｐゴシック" charset="0"/>
              </a:rPr>
              <a:t>Alleluia, Praise God</a:t>
            </a:r>
            <a:r>
              <a:rPr lang="en-AU" sz="2800" b="1" dirty="0" smtClean="0">
                <a:ea typeface="ＭＳ Ｐゴシック" charset="0"/>
                <a:cs typeface="ＭＳ Ｐゴシック" charset="0"/>
              </a:rPr>
              <a:t>!</a:t>
            </a:r>
            <a:endParaRPr lang="en-AU" sz="2800" b="1" dirty="0">
              <a:solidFill>
                <a:srgbClr val="000000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Char char="•"/>
              <a:defRPr/>
            </a:pPr>
            <a:endParaRPr lang="en-AU" sz="2800" b="1" dirty="0">
              <a:solidFill>
                <a:srgbClr val="000000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Char char="•"/>
              <a:defRPr/>
            </a:pPr>
            <a:endParaRPr lang="en-AU" sz="2800" b="1" dirty="0">
              <a:solidFill>
                <a:schemeClr val="hlink"/>
              </a:solidFill>
              <a:ea typeface="ＭＳ Ｐゴシック" charset="0"/>
              <a:cs typeface="ＭＳ Ｐゴシック" charset="0"/>
            </a:endParaRPr>
          </a:p>
          <a:p>
            <a:pPr algn="ctr"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800" dirty="0">
              <a:solidFill>
                <a:schemeClr val="hlink"/>
              </a:solidFill>
              <a:ea typeface="ＭＳ Ｐゴシック" charset="0"/>
              <a:cs typeface="ＭＳ Ｐゴシック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890" name="Rectangle 2"/>
          <p:cNvSpPr>
            <a:spLocks noGrp="1" noRot="1" noChangeArrowheads="1"/>
          </p:cNvSpPr>
          <p:nvPr>
            <p:ph type="body" idx="1"/>
          </p:nvPr>
        </p:nvSpPr>
        <p:spPr>
          <a:xfrm>
            <a:off x="755576" y="2418116"/>
            <a:ext cx="8083624" cy="2021768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AU" sz="2800" dirty="0" smtClean="0">
                <a:solidFill>
                  <a:srgbClr val="FFFFFF"/>
                </a:solidFill>
                <a:latin typeface="+mj-lt"/>
                <a:ea typeface="ＭＳ Ｐゴシック" pitchFamily="34" charset="-128"/>
              </a:rPr>
              <a:t>Praise God with stamping.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AU" sz="2800" dirty="0" smtClean="0">
                <a:solidFill>
                  <a:srgbClr val="FFFFFF"/>
                </a:solidFill>
                <a:latin typeface="+mj-lt"/>
                <a:ea typeface="ＭＳ Ｐゴシック" pitchFamily="34" charset="-128"/>
              </a:rPr>
              <a:t>Praise God with waving.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AU" sz="2800" dirty="0" smtClean="0">
                <a:solidFill>
                  <a:srgbClr val="FFFFFF"/>
                </a:solidFill>
                <a:latin typeface="+mj-lt"/>
                <a:ea typeface="ＭＳ Ｐゴシック" pitchFamily="34" charset="-128"/>
              </a:rPr>
              <a:t>Everyone single living thing,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AU" sz="2800" dirty="0" smtClean="0">
                <a:solidFill>
                  <a:srgbClr val="FFFFFF"/>
                </a:solidFill>
                <a:latin typeface="+mj-lt"/>
                <a:ea typeface="ＭＳ Ｐゴシック" pitchFamily="34" charset="-128"/>
              </a:rPr>
              <a:t>Lift your voice and sing.</a:t>
            </a:r>
            <a:endParaRPr lang="en-US" sz="2800" dirty="0" smtClean="0">
              <a:solidFill>
                <a:srgbClr val="FFFFFF"/>
              </a:solidFill>
              <a:latin typeface="+mj-lt"/>
              <a:ea typeface="ＭＳ Ｐゴシック" pitchFamily="34" charset="-128"/>
            </a:endParaRP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dirty="0" smtClean="0">
              <a:solidFill>
                <a:srgbClr val="FFFFFF"/>
              </a:solidFill>
              <a:latin typeface="Helvetica" pitchFamily="-84" charset="0"/>
              <a:ea typeface="ＭＳ Ｐゴシック" pitchFamily="34" charset="-128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5" name="Rectangle 3"/>
          <p:cNvSpPr>
            <a:spLocks noGrp="1" noRot="1" noChangeArrowheads="1"/>
          </p:cNvSpPr>
          <p:nvPr>
            <p:ph type="body" idx="1"/>
          </p:nvPr>
        </p:nvSpPr>
        <p:spPr>
          <a:xfrm>
            <a:off x="755576" y="2657627"/>
            <a:ext cx="8045524" cy="1542746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sz="2800" b="1" dirty="0" smtClean="0">
                <a:ea typeface="ＭＳ Ｐゴシック" charset="0"/>
                <a:cs typeface="ＭＳ Ｐゴシック" charset="0"/>
              </a:rPr>
              <a:t>Alleluia, Praise God!</a:t>
            </a:r>
            <a:endParaRPr lang="en-AU" sz="2800" b="1" dirty="0">
              <a:ea typeface="ＭＳ Ｐゴシック" charset="0"/>
              <a:cs typeface="ＭＳ Ｐゴシック" charset="0"/>
            </a:endParaRPr>
          </a:p>
          <a:p>
            <a:pPr>
              <a:lnSpc>
                <a:spcPct val="90000"/>
              </a:lnSpc>
              <a:buNone/>
              <a:defRPr/>
            </a:pPr>
            <a:r>
              <a:rPr lang="en-AU" sz="2800" b="1" dirty="0">
                <a:ea typeface="ＭＳ Ｐゴシック" charset="0"/>
                <a:cs typeface="ＭＳ Ｐゴシック" charset="0"/>
              </a:rPr>
              <a:t>Alleluia, Praise God!</a:t>
            </a:r>
          </a:p>
          <a:p>
            <a:pPr>
              <a:lnSpc>
                <a:spcPct val="90000"/>
              </a:lnSpc>
              <a:buNone/>
              <a:defRPr/>
            </a:pPr>
            <a:r>
              <a:rPr lang="en-AU" sz="2800" b="1" dirty="0">
                <a:ea typeface="ＭＳ Ｐゴシック" charset="0"/>
                <a:cs typeface="ＭＳ Ｐゴシック" charset="0"/>
              </a:rPr>
              <a:t>Alleluia, Praise God</a:t>
            </a:r>
            <a:r>
              <a:rPr lang="en-AU" sz="2800" b="1" dirty="0" smtClean="0">
                <a:ea typeface="ＭＳ Ｐゴシック" charset="0"/>
                <a:cs typeface="ＭＳ Ｐゴシック" charset="0"/>
              </a:rPr>
              <a:t>!</a:t>
            </a:r>
            <a:endParaRPr lang="en-AU" sz="2800" b="1" dirty="0">
              <a:solidFill>
                <a:schemeClr val="hlink"/>
              </a:solidFill>
              <a:ea typeface="ＭＳ Ｐゴシック" charset="0"/>
              <a:cs typeface="ＭＳ Ｐゴシック" charset="0"/>
            </a:endParaRPr>
          </a:p>
          <a:p>
            <a:pPr algn="ctr"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800" dirty="0">
              <a:solidFill>
                <a:schemeClr val="hlink"/>
              </a:solidFill>
              <a:ea typeface="ＭＳ Ｐゴシック" charset="0"/>
              <a:cs typeface="ＭＳ Ｐゴシック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890" name="Rectangle 2"/>
          <p:cNvSpPr>
            <a:spLocks noGrp="1" noRot="1" noChangeArrowheads="1"/>
          </p:cNvSpPr>
          <p:nvPr>
            <p:ph type="body" idx="1"/>
          </p:nvPr>
        </p:nvSpPr>
        <p:spPr>
          <a:xfrm>
            <a:off x="683568" y="2203478"/>
            <a:ext cx="8155632" cy="2451044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AU" sz="2800" dirty="0" smtClean="0">
                <a:solidFill>
                  <a:srgbClr val="FFFFFF"/>
                </a:solidFill>
                <a:ea typeface="ＭＳ Ｐゴシック" pitchFamily="34" charset="-128"/>
              </a:rPr>
              <a:t>Praise God with laughing.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AU" sz="2800" dirty="0" smtClean="0">
                <a:solidFill>
                  <a:srgbClr val="FFFFFF"/>
                </a:solidFill>
                <a:ea typeface="ＭＳ Ｐゴシック" pitchFamily="34" charset="-128"/>
              </a:rPr>
              <a:t>Praise God with cheering.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AU" sz="2800" dirty="0" smtClean="0">
                <a:solidFill>
                  <a:srgbClr val="FFFFFF"/>
                </a:solidFill>
                <a:ea typeface="ＭＳ Ｐゴシック" pitchFamily="34" charset="-128"/>
              </a:rPr>
              <a:t>Hip </a:t>
            </a:r>
            <a:r>
              <a:rPr lang="en-AU" sz="2800" dirty="0" err="1" smtClean="0">
                <a:solidFill>
                  <a:srgbClr val="FFFFFF"/>
                </a:solidFill>
                <a:ea typeface="ＭＳ Ｐゴシック" pitchFamily="34" charset="-128"/>
              </a:rPr>
              <a:t>hip</a:t>
            </a:r>
            <a:r>
              <a:rPr lang="en-AU" sz="2800" dirty="0" smtClean="0">
                <a:solidFill>
                  <a:srgbClr val="FFFFFF"/>
                </a:solidFill>
                <a:ea typeface="ＭＳ Ｐゴシック" pitchFamily="34" charset="-128"/>
              </a:rPr>
              <a:t> </a:t>
            </a:r>
            <a:r>
              <a:rPr lang="en-AU" sz="2800" dirty="0" err="1" smtClean="0">
                <a:solidFill>
                  <a:srgbClr val="FFFFFF"/>
                </a:solidFill>
                <a:ea typeface="ＭＳ Ｐゴシック" pitchFamily="34" charset="-128"/>
              </a:rPr>
              <a:t>hip</a:t>
            </a:r>
            <a:r>
              <a:rPr lang="en-AU" sz="2800" dirty="0" smtClean="0">
                <a:solidFill>
                  <a:srgbClr val="FFFFFF"/>
                </a:solidFill>
                <a:ea typeface="ＭＳ Ｐゴシック" pitchFamily="34" charset="-128"/>
              </a:rPr>
              <a:t> hooray!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AU" sz="2800" dirty="0" smtClean="0">
                <a:solidFill>
                  <a:srgbClr val="FFFFFF"/>
                </a:solidFill>
                <a:ea typeface="ＭＳ Ｐゴシック" pitchFamily="34" charset="-128"/>
              </a:rPr>
              <a:t>Every single living thing,</a:t>
            </a: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AU" sz="2800" dirty="0" smtClean="0">
                <a:solidFill>
                  <a:srgbClr val="FFFFFF"/>
                </a:solidFill>
                <a:ea typeface="ＭＳ Ｐゴシック" pitchFamily="34" charset="-128"/>
              </a:rPr>
              <a:t>Lift your voice and sing.</a:t>
            </a:r>
            <a:endParaRPr lang="en-US" sz="2800" dirty="0" smtClean="0">
              <a:solidFill>
                <a:srgbClr val="FFFFFF"/>
              </a:solidFill>
              <a:ea typeface="ＭＳ Ｐゴシック" pitchFamily="34" charset="-128"/>
            </a:endParaRPr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dirty="0" smtClean="0">
              <a:solidFill>
                <a:srgbClr val="FFFFFF"/>
              </a:solidFill>
              <a:ea typeface="ＭＳ Ｐゴシック" pitchFamily="34" charset="-128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795" name="Rectangle 3"/>
          <p:cNvSpPr>
            <a:spLocks noGrp="1" noRot="1" noChangeArrowheads="1"/>
          </p:cNvSpPr>
          <p:nvPr>
            <p:ph type="body" idx="1"/>
          </p:nvPr>
        </p:nvSpPr>
        <p:spPr>
          <a:xfrm>
            <a:off x="827584" y="3038382"/>
            <a:ext cx="7973516" cy="1470738"/>
          </a:xfrm>
        </p:spPr>
        <p:txBody>
          <a:bodyPr>
            <a:normAutofit/>
          </a:bodyPr>
          <a:lstStyle/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AU" sz="2800" b="1" dirty="0" smtClean="0">
                <a:ea typeface="ＭＳ Ｐゴシック" charset="0"/>
                <a:cs typeface="ＭＳ Ｐゴシック" charset="0"/>
              </a:rPr>
              <a:t>Alleluia, Praise God!</a:t>
            </a:r>
            <a:endParaRPr lang="en-AU" sz="2800" b="1" dirty="0">
              <a:ea typeface="ＭＳ Ｐゴシック" charset="0"/>
              <a:cs typeface="ＭＳ Ｐゴシック" charset="0"/>
            </a:endParaRPr>
          </a:p>
          <a:p>
            <a:pPr>
              <a:lnSpc>
                <a:spcPct val="90000"/>
              </a:lnSpc>
              <a:buNone/>
              <a:defRPr/>
            </a:pPr>
            <a:r>
              <a:rPr lang="en-AU" sz="2800" b="1" dirty="0">
                <a:ea typeface="ＭＳ Ｐゴシック" charset="0"/>
                <a:cs typeface="ＭＳ Ｐゴシック" charset="0"/>
              </a:rPr>
              <a:t>Alleluia, Praise God!</a:t>
            </a:r>
          </a:p>
          <a:p>
            <a:pPr>
              <a:lnSpc>
                <a:spcPct val="90000"/>
              </a:lnSpc>
              <a:buNone/>
              <a:defRPr/>
            </a:pPr>
            <a:r>
              <a:rPr lang="en-AU" sz="2800" b="1" dirty="0">
                <a:ea typeface="ＭＳ Ｐゴシック" charset="0"/>
                <a:cs typeface="ＭＳ Ｐゴシック" charset="0"/>
              </a:rPr>
              <a:t>Alleluia, Praise God</a:t>
            </a:r>
            <a:r>
              <a:rPr lang="en-AU" sz="2800" b="1" dirty="0" smtClean="0">
                <a:ea typeface="ＭＳ Ｐゴシック" charset="0"/>
                <a:cs typeface="ＭＳ Ｐゴシック" charset="0"/>
              </a:rPr>
              <a:t>!</a:t>
            </a:r>
            <a:endParaRPr lang="en-AU" sz="2800" b="1" dirty="0">
              <a:solidFill>
                <a:srgbClr val="000000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Char char="•"/>
              <a:defRPr/>
            </a:pPr>
            <a:endParaRPr lang="en-AU" sz="2800" b="1" dirty="0">
              <a:solidFill>
                <a:srgbClr val="000000"/>
              </a:solidFill>
              <a:ea typeface="ＭＳ Ｐゴシック" charset="0"/>
              <a:cs typeface="ＭＳ Ｐゴシック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Char char="•"/>
              <a:defRPr/>
            </a:pPr>
            <a:endParaRPr lang="en-AU" sz="2800" b="1" dirty="0">
              <a:solidFill>
                <a:schemeClr val="hlink"/>
              </a:solidFill>
              <a:ea typeface="ＭＳ Ｐゴシック" charset="0"/>
              <a:cs typeface="ＭＳ Ｐゴシック" charset="0"/>
            </a:endParaRPr>
          </a:p>
          <a:p>
            <a:pPr algn="ctr"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800" dirty="0">
              <a:solidFill>
                <a:schemeClr val="hlink"/>
              </a:solidFill>
              <a:ea typeface="ＭＳ Ｐゴシック" charset="0"/>
              <a:cs typeface="ＭＳ Ｐゴシック" charset="0"/>
            </a:endParaRPr>
          </a:p>
        </p:txBody>
      </p:sp>
      <p:sp>
        <p:nvSpPr>
          <p:cNvPr id="4" name="Rectangle 2"/>
          <p:cNvSpPr txBox="1">
            <a:spLocks noRot="1" noChangeArrowheads="1"/>
          </p:cNvSpPr>
          <p:nvPr/>
        </p:nvSpPr>
        <p:spPr>
          <a:xfrm>
            <a:off x="251520" y="44624"/>
            <a:ext cx="8382000" cy="194421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5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Alleluia Praise </a:t>
            </a:r>
            <a:r>
              <a:rPr kumimoji="0" lang="en-US" sz="45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God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800" b="1" i="1" dirty="0" smtClean="0">
                <a:solidFill>
                  <a:srgbClr val="FFFD76"/>
                </a:solidFill>
                <a:latin typeface="+mj-lt"/>
                <a:ea typeface="ＭＳ Ｐゴシック" pitchFamily="34" charset="-128"/>
                <a:cs typeface="+mj-cs"/>
              </a:rPr>
              <a:t>Based on Psalm 150</a:t>
            </a: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/>
            </a:r>
            <a:b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FD76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</a:br>
            <a:r>
              <a:rPr kumimoji="0" lang="en-US" sz="2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Words &amp; music: Michael </a:t>
            </a:r>
            <a:r>
              <a:rPr kumimoji="0" lang="en-US" sz="2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Mangan</a:t>
            </a:r>
            <a:r>
              <a:rPr kumimoji="0" lang="en-US" sz="1600" b="0" i="1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/>
            </a:r>
            <a:br>
              <a:rPr kumimoji="0" lang="en-US" sz="1600" b="0" i="1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</a:b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© 2004 Litmus Productions, Australia  </a:t>
            </a:r>
            <a:b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</a:br>
            <a:r>
              <a:rPr kumimoji="0" lang="en-US" sz="1600" b="0" i="0" u="none" strike="noStrike" kern="1200" cap="none" spc="0" normalizeH="0" baseline="0" noProof="0" dirty="0" smtClean="0">
                <a:ln>
                  <a:noFill/>
                </a:ln>
                <a:solidFill>
                  <a:srgbClr val="85FFE0"/>
                </a:solidFill>
                <a:effectLst/>
                <a:uLnTx/>
                <a:uFillTx/>
                <a:latin typeface="+mj-lt"/>
                <a:ea typeface="ＭＳ Ｐゴシック" pitchFamily="34" charset="-128"/>
                <a:cs typeface="+mj-cs"/>
              </a:rPr>
              <a:t>&amp; WLP for North America</a:t>
            </a:r>
            <a:endParaRPr kumimoji="0" lang="en-US" sz="1600" b="0" i="0" u="none" strike="noStrike" kern="1200" cap="none" spc="0" normalizeH="0" baseline="0" noProof="0" dirty="0" smtClean="0">
              <a:ln>
                <a:noFill/>
              </a:ln>
              <a:solidFill>
                <a:schemeClr val="hlink"/>
              </a:solidFill>
              <a:effectLst/>
              <a:uLnTx/>
              <a:uFillTx/>
              <a:latin typeface="+mj-lt"/>
              <a:ea typeface="ＭＳ Ｐゴシック" pitchFamily="34" charset="-128"/>
              <a:cs typeface="+mj-cs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156</Words>
  <Application>Microsoft Office PowerPoint</Application>
  <PresentationFormat>On-screen Show (4:3)</PresentationFormat>
  <Paragraphs>41</Paragraphs>
  <Slides>8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4" baseType="lpstr">
      <vt:lpstr>Arial</vt:lpstr>
      <vt:lpstr>Calibri</vt:lpstr>
      <vt:lpstr>Helvetica</vt:lpstr>
      <vt:lpstr>ＭＳ Ｐゴシック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acer</dc:creator>
  <cp:lastModifiedBy>Microsoft account</cp:lastModifiedBy>
  <cp:revision>2</cp:revision>
  <dcterms:created xsi:type="dcterms:W3CDTF">2015-08-09T11:45:04Z</dcterms:created>
  <dcterms:modified xsi:type="dcterms:W3CDTF">2016-02-04T05:41:04Z</dcterms:modified>
</cp:coreProperties>
</file>

<file path=docProps/thumbnail.jpeg>
</file>